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430" r:id="rId2"/>
    <p:sldId id="436" r:id="rId3"/>
    <p:sldId id="439" r:id="rId4"/>
    <p:sldId id="442" r:id="rId5"/>
    <p:sldId id="444" r:id="rId6"/>
    <p:sldId id="445" r:id="rId7"/>
    <p:sldId id="446" r:id="rId8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5" autoAdjust="0"/>
    <p:restoredTop sz="95806" autoAdjust="0"/>
  </p:normalViewPr>
  <p:slideViewPr>
    <p:cSldViewPr snapToGrid="0">
      <p:cViewPr varScale="1">
        <p:scale>
          <a:sx n="86" d="100"/>
          <a:sy n="86" d="100"/>
        </p:scale>
        <p:origin x="1542" y="90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/>
              <a:t>SONDEO DE INODORO, SONDEO DE 2 LAVAMANOS, CAMBIO DE SIFÓN E INSTALACIÓN DE 3 MANECILLAS DE FLUXOMETRO.</a:t>
            </a:r>
          </a:p>
          <a:p>
            <a:endParaRPr lang="es-ES" sz="2000" dirty="0"/>
          </a:p>
          <a:p>
            <a:r>
              <a:rPr lang="es-ES" sz="2000" dirty="0"/>
              <a:t>MD SANTA ELENA SAN VICENTE</a:t>
            </a:r>
          </a:p>
          <a:p>
            <a:r>
              <a:rPr lang="es-GT" sz="1800" dirty="0"/>
              <a:t>23/07/2021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330591" y="401637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235726" y="354883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SONDEO DE INODORO EN BAÑO DE HOMBRES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B8C6A37-86D1-443B-A13A-CC51FC24C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880" y="999254"/>
            <a:ext cx="3639363" cy="485949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A49045D-C195-4F41-8B5C-C3BD779DD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4199" y="999254"/>
            <a:ext cx="3644619" cy="485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347784" y="422662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13547" y="366713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CAMBIO DE SIFÓN EN BAÑO DE HOMBRES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7DEBDF0-C90F-4EE6-BDF0-45E1B2270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205" y="928339"/>
            <a:ext cx="3491612" cy="500132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1D61F3CB-B2D8-4D3A-BE08-B45DDFC141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417" y="928339"/>
            <a:ext cx="3750992" cy="5001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60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318734" y="708372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103329" y="654131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46973"/>
          </a:xfrm>
        </p:spPr>
        <p:txBody>
          <a:bodyPr/>
          <a:lstStyle/>
          <a:p>
            <a:pPr algn="ctr"/>
            <a:r>
              <a:rPr lang="en-US" dirty="0"/>
              <a:t>SONDEO DE LAVAMANOS, AREA FUE LIMPIADA (SÓLO SE CUENTA CON ESTA FOTO DEL DESPUÉS)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27C0AA8-AD38-4B63-9314-CAAEBE36E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08342"/>
            <a:ext cx="3583473" cy="477796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A1DDECC-A291-48B3-957D-BDFD4356CE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1808" y="1308342"/>
            <a:ext cx="3571600" cy="4762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647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100" y="450425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INSTALACIÓN DE MANECILLA A BAÑO DE HOMBRES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B7750F3-E1B7-4F97-A8BE-5B0C555D5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5291" y="977556"/>
            <a:ext cx="3653418" cy="487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088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100" y="450425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INSTALACIÓN DE MANECILLA A BAÑO DE DAMAS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061C956-D46A-41CF-AA1F-4C145E4B4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100" y="1110165"/>
            <a:ext cx="3733800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580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100" y="450425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INSTALACIÓN DE MANECILLA A BAÑO DE DISCAPACITADOS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DF4C16B-85AC-4404-8103-5605BCA3A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4930" y="1038922"/>
            <a:ext cx="3854140" cy="513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711824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32682</TotalTime>
  <Words>177</Words>
  <Application>Microsoft Office PowerPoint</Application>
  <PresentationFormat>Presentación en pantalla (4:3)</PresentationFormat>
  <Paragraphs>28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0" baseType="lpstr">
      <vt:lpstr>Arial</vt:lpstr>
      <vt:lpstr>Times</vt:lpstr>
      <vt:lpstr>wmt_pc</vt:lpstr>
      <vt:lpstr>El Salvador Departamento de Mantenimiento</vt:lpstr>
      <vt:lpstr>SONDEO DE INODORO EN BAÑO DE HOMBRES</vt:lpstr>
      <vt:lpstr>CAMBIO DE SIFÓN EN BAÑO DE HOMBRES</vt:lpstr>
      <vt:lpstr>SONDEO DE LAVAMANOS, AREA FUE LIMPIADA (SÓLO SE CUENTA CON ESTA FOTO DEL DESPUÉS)</vt:lpstr>
      <vt:lpstr>INSTALACIÓN DE MANECILLA A BAÑO DE HOMBRES</vt:lpstr>
      <vt:lpstr>INSTALACIÓN DE MANECILLA A BAÑO DE DAMAS</vt:lpstr>
      <vt:lpstr>INSTALACIÓN DE MANECILLA A BAÑO DE DISCAPACITADOS</vt:lpstr>
    </vt:vector>
  </TitlesOfParts>
  <Company>LM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 Herrera</cp:lastModifiedBy>
  <cp:revision>499</cp:revision>
  <cp:lastPrinted>2009-09-18T02:25:51Z</cp:lastPrinted>
  <dcterms:created xsi:type="dcterms:W3CDTF">2007-05-31T16:27:58Z</dcterms:created>
  <dcterms:modified xsi:type="dcterms:W3CDTF">2021-07-23T22:40:29Z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